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83" r:id="rId2"/>
    <p:sldId id="288" r:id="rId3"/>
    <p:sldId id="287" r:id="rId4"/>
    <p:sldId id="284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0000" autoAdjust="0"/>
    <p:restoredTop sz="78580" autoAdjust="0"/>
  </p:normalViewPr>
  <p:slideViewPr>
    <p:cSldViewPr>
      <p:cViewPr varScale="1">
        <p:scale>
          <a:sx n="101" d="100"/>
          <a:sy n="101" d="100"/>
        </p:scale>
        <p:origin x="126" y="36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13.07.2023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Etyka i dylematy etyczne</a:t>
            </a:r>
            <a:br>
              <a:rPr lang="pl-PL" dirty="0"/>
            </a:br>
            <a:r>
              <a:rPr lang="pl-PL" dirty="0"/>
              <a:t>w służbie cywilnej</a:t>
            </a: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685800" y="4869160"/>
            <a:ext cx="7772400" cy="1201688"/>
          </a:xfrm>
        </p:spPr>
        <p:txBody>
          <a:bodyPr>
            <a:normAutofit/>
          </a:bodyPr>
          <a:lstStyle/>
          <a:p>
            <a:r>
              <a:rPr lang="pl-PL" dirty="0"/>
              <a:t>Szkolenie dla osób podejmujących po raz pierwszy pracę 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338662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 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4725144"/>
            <a:ext cx="7904367" cy="1224136"/>
          </a:xfrm>
          <a:ln>
            <a:noFill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Opracował zespół: 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Maciej Wnuk (kierownik zespołu), Krzysztof Krak, Tadeusz Zawistowski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Konsultacja naukowa: dr Piotr Koryś 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33640B9D-1065-40C4-8453-66F4FE8341BE}"/>
              </a:ext>
            </a:extLst>
          </p:cNvPr>
          <p:cNvSpPr txBox="1">
            <a:spLocks/>
          </p:cNvSpPr>
          <p:nvPr/>
        </p:nvSpPr>
        <p:spPr>
          <a:xfrm>
            <a:off x="772308" y="1700808"/>
            <a:ext cx="7344816" cy="1780147"/>
          </a:xfrm>
          <a:prstGeom prst="rect">
            <a:avLst/>
          </a:prstGeom>
          <a:ln>
            <a:solidFill>
              <a:srgbClr val="376092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dirty="0"/>
              <a:t>Materiał szkoleniowy został opracowany w ramach </a:t>
            </a:r>
          </a:p>
          <a:p>
            <a:r>
              <a:rPr lang="pl-PL" sz="2400" dirty="0"/>
              <a:t>Programu Szefa Służby Cywilnej </a:t>
            </a:r>
          </a:p>
          <a:p>
            <a:r>
              <a:rPr lang="pl-PL" sz="2400" dirty="0"/>
              <a:t>wspierającego budowę kultury uczciwości </a:t>
            </a:r>
          </a:p>
          <a:p>
            <a:r>
              <a:rPr lang="pl-PL" sz="2400" dirty="0"/>
              <a:t>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155910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Plan szkolenia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68760"/>
            <a:ext cx="7920880" cy="4967957"/>
          </a:xfrm>
        </p:spPr>
        <p:txBody>
          <a:bodyPr>
            <a:normAutofit lnSpcReduction="10000"/>
          </a:bodyPr>
          <a:lstStyle/>
          <a:p>
            <a:r>
              <a:rPr lang="pl-PL" dirty="0"/>
              <a:t>Powitanie, test początkowy.</a:t>
            </a:r>
          </a:p>
          <a:p>
            <a:r>
              <a:rPr lang="pl-PL" dirty="0"/>
              <a:t>Etos służby publicznej. Podstawy prawne etyki. </a:t>
            </a:r>
          </a:p>
          <a:p>
            <a:r>
              <a:rPr lang="pl-PL" dirty="0"/>
              <a:t>Bezstronność i bezinteresowność, konflikt interesów. </a:t>
            </a:r>
          </a:p>
          <a:p>
            <a:r>
              <a:rPr lang="pl-PL" dirty="0"/>
              <a:t>Przejrzystość działania administracji.</a:t>
            </a:r>
          </a:p>
          <a:p>
            <a:r>
              <a:rPr lang="pl-PL" dirty="0"/>
              <a:t>Prezenty i świadczenia. </a:t>
            </a:r>
          </a:p>
          <a:p>
            <a:r>
              <a:rPr lang="pl-PL" dirty="0"/>
              <a:t>Zajęcia zarobkowe i niezarobkowe.</a:t>
            </a:r>
          </a:p>
          <a:p>
            <a:r>
              <a:rPr lang="pl-PL" dirty="0"/>
              <a:t>Lojalność, neutralność polityczna.</a:t>
            </a:r>
          </a:p>
          <a:p>
            <a:r>
              <a:rPr lang="pl-PL" dirty="0"/>
              <a:t>Aktywność w sieciach społecznościowych.</a:t>
            </a:r>
          </a:p>
          <a:p>
            <a:r>
              <a:rPr lang="pl-PL" dirty="0"/>
              <a:t>Test końcowy, podsumowanie.</a:t>
            </a:r>
          </a:p>
          <a:p>
            <a:pPr lvl="1"/>
            <a:endParaRPr lang="pl-PL" sz="2800" dirty="0"/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5078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Test początkowy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33</TotalTime>
  <Words>110</Words>
  <Application>Microsoft Office PowerPoint</Application>
  <PresentationFormat>Pokaz na ekranie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Motyw pakietu Office</vt:lpstr>
      <vt:lpstr>Etyka i dylematy etyczne w służbie cywilnej</vt:lpstr>
      <vt:lpstr> </vt:lpstr>
      <vt:lpstr>Plan szkolenia</vt:lpstr>
      <vt:lpstr>Test początkowy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20</cp:revision>
  <dcterms:created xsi:type="dcterms:W3CDTF">2017-10-25T08:00:13Z</dcterms:created>
  <dcterms:modified xsi:type="dcterms:W3CDTF">2023-07-13T11:07:17Z</dcterms:modified>
</cp:coreProperties>
</file>